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media1.mp4" ContentType="video/unknown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media2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 b="def" i="def"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 b="def" i="def"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 b="def" i="def"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4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o do título"/>
          <p:cNvSpPr txBox="1"/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92" name="Picture Placeholder 2"/>
          <p:cNvSpPr/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3" name="Nível um…"/>
          <p:cNvSpPr txBox="1"/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2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3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04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05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Número do diapositivo"/>
          <p:cNvSpPr txBox="1"/>
          <p:nvPr>
            <p:ph type="sldNum" sz="quarter" idx="2"/>
          </p:nvPr>
        </p:nvSpPr>
        <p:spPr>
          <a:xfrm>
            <a:off x="8531787" y="4242435"/>
            <a:ext cx="548641" cy="28575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pic>
        <p:nvPicPr>
          <p:cNvPr id="114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23" name="Nível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/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cap="all" sz="3600"/>
            </a:lvl1pPr>
          </a:lstStyle>
          <a:p>
            <a:pPr/>
            <a:r>
              <a:t>Texto do título</a:t>
            </a:r>
          </a:p>
        </p:txBody>
      </p:sp>
      <p:sp>
        <p:nvSpPr>
          <p:cNvPr id="32" name="Nível um…"/>
          <p:cNvSpPr txBox="1"/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1" name="Nível um…"/>
          <p:cNvSpPr txBox="1"/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0" name="Nível um…"/>
          <p:cNvSpPr txBox="1"/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1" name="Text Placeholder 4"/>
          <p:cNvSpPr/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pPr>
          </a:p>
        </p:txBody>
      </p:sp>
      <p:sp>
        <p:nvSpPr>
          <p:cNvPr id="5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0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 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o do título"/>
          <p:cNvSpPr txBox="1"/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83" name="Nível um…"/>
          <p:cNvSpPr txBox="1"/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" name="Texto do título"/>
          <p:cNvSpPr txBox="1"/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5" name="Nível um…"/>
          <p:cNvSpPr txBox="1"/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" name="Número do diapositivo"/>
          <p:cNvSpPr txBox="1"/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5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ubtitle 2"/>
          <p:cNvSpPr txBox="1"/>
          <p:nvPr>
            <p:ph type="body" sz="half" idx="1"/>
          </p:nvPr>
        </p:nvSpPr>
        <p:spPr>
          <a:xfrm>
            <a:off x="476549" y="3593698"/>
            <a:ext cx="7818377" cy="1556554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Bem vindos </a:t>
            </a:r>
          </a:p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EXPERIMENTE UMA VIDA ABUNDANTE</a:t>
            </a:r>
          </a:p>
        </p:txBody>
      </p:sp>
      <p:pic>
        <p:nvPicPr>
          <p:cNvPr id="12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6964" y="88531"/>
            <a:ext cx="7548018" cy="2830508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PCE - VIDA ABUNDANTE"/>
          <p:cNvSpPr/>
          <p:nvPr/>
        </p:nvSpPr>
        <p:spPr>
          <a:xfrm>
            <a:off x="275575" y="1236238"/>
            <a:ext cx="4880654" cy="96801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 b="1" sz="3400">
                <a:ln w="12700" cap="flat">
                  <a:solidFill>
                    <a:srgbClr val="E22400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 - VIDA ABUNDANTE</a:t>
            </a:r>
          </a:p>
        </p:txBody>
      </p:sp>
      <p:grpSp>
        <p:nvGrpSpPr>
          <p:cNvPr id="129" name="Agrupar"/>
          <p:cNvGrpSpPr/>
          <p:nvPr/>
        </p:nvGrpSpPr>
        <p:grpSpPr>
          <a:xfrm>
            <a:off x="7152850" y="462990"/>
            <a:ext cx="1810884" cy="2162696"/>
            <a:chOff x="0" y="0"/>
            <a:chExt cx="1810883" cy="2162695"/>
          </a:xfrm>
        </p:grpSpPr>
        <p:sp>
          <p:nvSpPr>
            <p:cNvPr id="127" name="2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13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  <p:sp>
          <p:nvSpPr>
            <p:cNvPr id="128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190500" dist="12700" dir="540000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3400"/>
              </a:lvl1pPr>
            </a:lstStyle>
            <a:p>
              <a:pPr/>
              <a:r>
                <a:t>NÍVEL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8"/>
          <p:cNvSpPr txBox="1"/>
          <p:nvPr/>
        </p:nvSpPr>
        <p:spPr>
          <a:xfrm>
            <a:off x="504142" y="176189"/>
            <a:ext cx="2705175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17627E"/>
                </a:solidFill>
              </a:defRPr>
            </a:lvl1pPr>
          </a:lstStyle>
          <a:p>
            <a:pPr/>
            <a:r>
              <a:t>A Igreja</a:t>
            </a:r>
          </a:p>
        </p:txBody>
      </p:sp>
      <p:sp>
        <p:nvSpPr>
          <p:cNvPr id="167" name="TextBox 12"/>
          <p:cNvSpPr txBox="1"/>
          <p:nvPr/>
        </p:nvSpPr>
        <p:spPr>
          <a:xfrm>
            <a:off x="760840" y="1409388"/>
            <a:ext cx="7059774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4000"/>
            </a:pPr>
            <a:r>
              <a:t>Reunião</a:t>
            </a:r>
            <a:r>
              <a:rPr b="0" sz="3600"/>
              <a:t> dos que </a:t>
            </a:r>
            <a:r>
              <a:t>crêem em Jesus</a:t>
            </a:r>
          </a:p>
        </p:txBody>
      </p:sp>
      <p:sp>
        <p:nvSpPr>
          <p:cNvPr id="168" name="TextBox 4"/>
          <p:cNvSpPr txBox="1"/>
          <p:nvPr/>
        </p:nvSpPr>
        <p:spPr>
          <a:xfrm>
            <a:off x="863919" y="2428779"/>
            <a:ext cx="3800297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17627E"/>
                </a:solidFill>
              </a:defRPr>
            </a:lvl1pPr>
          </a:lstStyle>
          <a:p>
            <a:pPr/>
            <a:r>
              <a:t>Somos nós</a:t>
            </a:r>
          </a:p>
        </p:txBody>
      </p:sp>
      <p:sp>
        <p:nvSpPr>
          <p:cNvPr id="169" name="TextBox 5"/>
          <p:cNvSpPr txBox="1"/>
          <p:nvPr/>
        </p:nvSpPr>
        <p:spPr>
          <a:xfrm>
            <a:off x="3112368" y="3617074"/>
            <a:ext cx="4708247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em comunhão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6" grpId="1"/>
      <p:bldP build="whole" bldLvl="1" animBg="1" rev="0" advAuto="0" spid="168" grpId="3"/>
      <p:bldP build="whole" bldLvl="1" animBg="1" rev="0" advAuto="0" spid="167" grpId="2"/>
      <p:bldP build="whole" bldLvl="1" animBg="1" rev="0" advAuto="0" spid="169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8"/>
          <p:cNvSpPr txBox="1"/>
          <p:nvPr/>
        </p:nvSpPr>
        <p:spPr>
          <a:xfrm>
            <a:off x="639772" y="126865"/>
            <a:ext cx="3814845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Comunhão</a:t>
            </a:r>
          </a:p>
        </p:txBody>
      </p:sp>
      <p:sp>
        <p:nvSpPr>
          <p:cNvPr id="172" name="TextBox 6"/>
          <p:cNvSpPr txBox="1"/>
          <p:nvPr/>
        </p:nvSpPr>
        <p:spPr>
          <a:xfrm>
            <a:off x="2999185" y="846584"/>
            <a:ext cx="4587171" cy="1308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9600">
                <a:solidFill>
                  <a:srgbClr val="17627E"/>
                </a:solidFill>
              </a:defRPr>
            </a:lvl1pPr>
          </a:lstStyle>
          <a:p>
            <a:pPr/>
            <a:r>
              <a:t>Koinonia</a:t>
            </a:r>
          </a:p>
        </p:txBody>
      </p:sp>
      <p:sp>
        <p:nvSpPr>
          <p:cNvPr id="173" name="TextBox 7"/>
          <p:cNvSpPr txBox="1"/>
          <p:nvPr/>
        </p:nvSpPr>
        <p:spPr>
          <a:xfrm>
            <a:off x="760840" y="2444577"/>
            <a:ext cx="7059774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000"/>
            </a:lvl1pPr>
          </a:lstStyle>
          <a:p>
            <a:pPr/>
            <a:r>
              <a:t>Compartilhar algo em comum:</a:t>
            </a:r>
          </a:p>
        </p:txBody>
      </p:sp>
      <p:sp>
        <p:nvSpPr>
          <p:cNvPr id="174" name="Rectangle 1"/>
          <p:cNvSpPr txBox="1"/>
          <p:nvPr/>
        </p:nvSpPr>
        <p:spPr>
          <a:xfrm>
            <a:off x="1986004" y="3403756"/>
            <a:ext cx="4728131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600">
                <a:solidFill>
                  <a:srgbClr val="3F5567"/>
                </a:solidFill>
              </a:defRPr>
            </a:pPr>
            <a:r>
              <a:t>O amor de </a:t>
            </a:r>
            <a:r>
              <a:rPr b="1" sz="4000"/>
              <a:t>Deus</a:t>
            </a:r>
            <a:r>
              <a:t> por nós</a:t>
            </a:r>
          </a:p>
        </p:txBody>
      </p:sp>
      <p:sp>
        <p:nvSpPr>
          <p:cNvPr id="175" name="Rectangle 9"/>
          <p:cNvSpPr txBox="1"/>
          <p:nvPr/>
        </p:nvSpPr>
        <p:spPr>
          <a:xfrm>
            <a:off x="2409357" y="4217916"/>
            <a:ext cx="3881424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b="1" sz="4000">
                <a:solidFill>
                  <a:srgbClr val="006060"/>
                </a:solidFill>
              </a:defRPr>
            </a:pPr>
            <a:r>
              <a:t>Nosso</a:t>
            </a:r>
            <a:r>
              <a:rPr b="0" sz="3600"/>
              <a:t> amor por Ele</a:t>
            </a:r>
          </a:p>
        </p:txBody>
      </p:sp>
      <p:sp>
        <p:nvSpPr>
          <p:cNvPr id="176" name="TextBox 10"/>
          <p:cNvSpPr txBox="1"/>
          <p:nvPr/>
        </p:nvSpPr>
        <p:spPr>
          <a:xfrm rot="5400000">
            <a:off x="7402857" y="1289774"/>
            <a:ext cx="280710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João 13:34-35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1" grpId="1"/>
      <p:bldP build="whole" bldLvl="1" animBg="1" rev="0" advAuto="0" spid="173" grpId="3"/>
      <p:bldP build="whole" bldLvl="1" animBg="1" rev="0" advAuto="0" spid="174" grpId="4"/>
      <p:bldP build="whole" bldLvl="1" animBg="1" rev="0" advAuto="0" spid="175" grpId="5"/>
      <p:bldP build="whole" bldLvl="1" animBg="1" rev="0" advAuto="0" spid="172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Box 8"/>
          <p:cNvSpPr txBox="1"/>
          <p:nvPr/>
        </p:nvSpPr>
        <p:spPr>
          <a:xfrm>
            <a:off x="400202" y="471125"/>
            <a:ext cx="2976423" cy="1339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400">
                <a:solidFill>
                  <a:srgbClr val="006060"/>
                </a:solidFill>
              </a:defRPr>
            </a:lvl1pPr>
          </a:lstStyle>
          <a:p>
            <a:pPr/>
            <a:r>
              <a:t>Culto de Celebração</a:t>
            </a:r>
          </a:p>
        </p:txBody>
      </p:sp>
      <p:sp>
        <p:nvSpPr>
          <p:cNvPr id="179" name="TextBox 10"/>
          <p:cNvSpPr txBox="1"/>
          <p:nvPr/>
        </p:nvSpPr>
        <p:spPr>
          <a:xfrm rot="5400000">
            <a:off x="7693231" y="972014"/>
            <a:ext cx="222636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Comunhão</a:t>
            </a:r>
          </a:p>
        </p:txBody>
      </p:sp>
      <p:sp>
        <p:nvSpPr>
          <p:cNvPr id="180" name="TextBox 11"/>
          <p:cNvSpPr txBox="1"/>
          <p:nvPr/>
        </p:nvSpPr>
        <p:spPr>
          <a:xfrm>
            <a:off x="5016815" y="471125"/>
            <a:ext cx="2976423" cy="1339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4400">
                <a:solidFill>
                  <a:srgbClr val="006060"/>
                </a:solidFill>
              </a:defRPr>
            </a:pPr>
            <a:r>
              <a:t>Reunião</a:t>
            </a:r>
          </a:p>
          <a:p>
            <a:pPr algn="ctr">
              <a:defRPr b="1" sz="4400">
                <a:solidFill>
                  <a:srgbClr val="006060"/>
                </a:solidFill>
              </a:defRPr>
            </a:pPr>
            <a:r>
              <a:t>de Célula</a:t>
            </a:r>
          </a:p>
        </p:txBody>
      </p:sp>
      <p:sp>
        <p:nvSpPr>
          <p:cNvPr id="181" name="TextBox 12"/>
          <p:cNvSpPr txBox="1"/>
          <p:nvPr/>
        </p:nvSpPr>
        <p:spPr>
          <a:xfrm>
            <a:off x="2612525" y="557443"/>
            <a:ext cx="2976424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7200">
                <a:solidFill>
                  <a:srgbClr val="006060"/>
                </a:solidFill>
              </a:defRPr>
            </a:lvl1pPr>
          </a:lstStyle>
          <a:p>
            <a:pPr/>
            <a:r>
              <a:t>X</a:t>
            </a:r>
          </a:p>
        </p:txBody>
      </p:sp>
      <p:pic>
        <p:nvPicPr>
          <p:cNvPr id="182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71095" y="2268873"/>
            <a:ext cx="3240954" cy="2430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4482" y="2268873"/>
            <a:ext cx="3240957" cy="24307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Box 12"/>
          <p:cNvSpPr txBox="1"/>
          <p:nvPr/>
        </p:nvSpPr>
        <p:spPr>
          <a:xfrm>
            <a:off x="760840" y="903824"/>
            <a:ext cx="7059774" cy="3090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000"/>
            </a:pPr>
            <a:r>
              <a:t>Você faz parte de uma </a:t>
            </a:r>
            <a:r>
              <a:rPr b="1"/>
              <a:t>célula</a:t>
            </a:r>
            <a:r>
              <a:t>? Quem poderia </a:t>
            </a:r>
            <a:r>
              <a:rPr b="1"/>
              <a:t>compartilhar</a:t>
            </a:r>
            <a:r>
              <a:t> uma história em que a </a:t>
            </a:r>
            <a:r>
              <a:rPr b="1"/>
              <a:t>comunhão</a:t>
            </a:r>
            <a:r>
              <a:t> foi verdadeiramente </a:t>
            </a:r>
            <a:r>
              <a:rPr b="1"/>
              <a:t>experimentada</a:t>
            </a:r>
            <a:r>
              <a:t> no </a:t>
            </a:r>
            <a:r>
              <a:rPr b="1"/>
              <a:t>contexto</a:t>
            </a:r>
            <a:r>
              <a:t> de uma </a:t>
            </a:r>
            <a:r>
              <a:rPr b="1"/>
              <a:t>célula</a:t>
            </a:r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Box 8"/>
          <p:cNvSpPr txBox="1"/>
          <p:nvPr/>
        </p:nvSpPr>
        <p:spPr>
          <a:xfrm>
            <a:off x="294542" y="127978"/>
            <a:ext cx="4924512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Primeira célula</a:t>
            </a:r>
          </a:p>
        </p:txBody>
      </p:sp>
      <p:sp>
        <p:nvSpPr>
          <p:cNvPr id="188" name="TextBox 10"/>
          <p:cNvSpPr txBox="1"/>
          <p:nvPr/>
        </p:nvSpPr>
        <p:spPr>
          <a:xfrm rot="5400000">
            <a:off x="7515837" y="1290878"/>
            <a:ext cx="2581149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João 14:9-10</a:t>
            </a:r>
          </a:p>
        </p:txBody>
      </p:sp>
      <p:grpSp>
        <p:nvGrpSpPr>
          <p:cNvPr id="204" name="Diagram 2"/>
          <p:cNvGrpSpPr/>
          <p:nvPr/>
        </p:nvGrpSpPr>
        <p:grpSpPr>
          <a:xfrm>
            <a:off x="2558492" y="1370235"/>
            <a:ext cx="3430914" cy="3376795"/>
            <a:chOff x="0" y="0"/>
            <a:chExt cx="3430912" cy="3376794"/>
          </a:xfrm>
        </p:grpSpPr>
        <p:sp>
          <p:nvSpPr>
            <p:cNvPr id="189" name="Forma"/>
            <p:cNvSpPr/>
            <p:nvPr/>
          </p:nvSpPr>
          <p:spPr>
            <a:xfrm>
              <a:off x="246346" y="438821"/>
              <a:ext cx="1469110" cy="2203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5" h="21600" fill="norm" stroke="1" extrusionOk="0">
                  <a:moveTo>
                    <a:pt x="2537" y="21600"/>
                  </a:moveTo>
                  <a:cubicBezTo>
                    <a:pt x="-2685" y="14713"/>
                    <a:pt x="414" y="5906"/>
                    <a:pt x="9459" y="1929"/>
                  </a:cubicBezTo>
                  <a:cubicBezTo>
                    <a:pt x="12334" y="665"/>
                    <a:pt x="15595" y="0"/>
                    <a:pt x="18915" y="0"/>
                  </a:cubicBezTo>
                  <a:lnTo>
                    <a:pt x="18915" y="1335"/>
                  </a:lnTo>
                  <a:cubicBezTo>
                    <a:pt x="9439" y="1335"/>
                    <a:pt x="1757" y="7184"/>
                    <a:pt x="1757" y="14400"/>
                  </a:cubicBezTo>
                  <a:cubicBezTo>
                    <a:pt x="1757" y="16693"/>
                    <a:pt x="2550" y="18946"/>
                    <a:pt x="4056" y="20932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190" name="Forma"/>
            <p:cNvSpPr/>
            <p:nvPr/>
          </p:nvSpPr>
          <p:spPr>
            <a:xfrm>
              <a:off x="443382" y="2574020"/>
              <a:ext cx="2544148" cy="802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45" fill="norm" stroke="1" extrusionOk="0">
                  <a:moveTo>
                    <a:pt x="21600" y="1454"/>
                  </a:moveTo>
                  <a:cubicBezTo>
                    <a:pt x="18156" y="16459"/>
                    <a:pt x="10529" y="21600"/>
                    <a:pt x="4565" y="12937"/>
                  </a:cubicBezTo>
                  <a:cubicBezTo>
                    <a:pt x="2669" y="10184"/>
                    <a:pt x="1095" y="6223"/>
                    <a:pt x="0" y="1454"/>
                  </a:cubicBezTo>
                  <a:lnTo>
                    <a:pt x="1001" y="0"/>
                  </a:lnTo>
                  <a:cubicBezTo>
                    <a:pt x="4126" y="13613"/>
                    <a:pt x="11046" y="18278"/>
                    <a:pt x="16457" y="10418"/>
                  </a:cubicBezTo>
                  <a:cubicBezTo>
                    <a:pt x="18177" y="7920"/>
                    <a:pt x="19606" y="4327"/>
                    <a:pt x="20599" y="0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191" name="Forma"/>
            <p:cNvSpPr/>
            <p:nvPr/>
          </p:nvSpPr>
          <p:spPr>
            <a:xfrm>
              <a:off x="1715455" y="438821"/>
              <a:ext cx="1468865" cy="2203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4" h="21600" fill="norm" stroke="1" extrusionOk="0">
                  <a:moveTo>
                    <a:pt x="0" y="0"/>
                  </a:moveTo>
                  <a:cubicBezTo>
                    <a:pt x="11512" y="0"/>
                    <a:pt x="20844" y="6447"/>
                    <a:pt x="20844" y="14400"/>
                  </a:cubicBezTo>
                  <a:cubicBezTo>
                    <a:pt x="20844" y="16928"/>
                    <a:pt x="19881" y="19411"/>
                    <a:pt x="18051" y="21600"/>
                  </a:cubicBezTo>
                  <a:lnTo>
                    <a:pt x="16378" y="20932"/>
                  </a:lnTo>
                  <a:cubicBezTo>
                    <a:pt x="21600" y="14684"/>
                    <a:pt x="18501" y="6693"/>
                    <a:pt x="9456" y="3086"/>
                  </a:cubicBezTo>
                  <a:cubicBezTo>
                    <a:pt x="6581" y="1939"/>
                    <a:pt x="3320" y="1335"/>
                    <a:pt x="0" y="1335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194" name="Agrupar"/>
            <p:cNvGrpSpPr/>
            <p:nvPr/>
          </p:nvGrpSpPr>
          <p:grpSpPr>
            <a:xfrm>
              <a:off x="1039930" y="1232159"/>
              <a:ext cx="1351054" cy="1351053"/>
              <a:chOff x="0" y="0"/>
              <a:chExt cx="1351052" cy="1351052"/>
            </a:xfrm>
          </p:grpSpPr>
          <p:sp>
            <p:nvSpPr>
              <p:cNvPr id="192" name="Círculo"/>
              <p:cNvSpPr/>
              <p:nvPr/>
            </p:nvSpPr>
            <p:spPr>
              <a:xfrm>
                <a:off x="-1" y="-1"/>
                <a:ext cx="1351054" cy="1351054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844550">
                  <a:lnSpc>
                    <a:spcPct val="90000"/>
                  </a:lnSpc>
                  <a:spcBef>
                    <a:spcPts val="700"/>
                  </a:spcBef>
                  <a:defRPr sz="19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93" name="Trindade Divina"/>
              <p:cNvSpPr txBox="1"/>
              <p:nvPr/>
            </p:nvSpPr>
            <p:spPr>
              <a:xfrm>
                <a:off x="197857" y="397865"/>
                <a:ext cx="955338" cy="5553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4129" tIns="24129" rIns="24129" bIns="24129" numCol="1" anchor="ctr">
                <a:spAutoFit/>
              </a:bodyPr>
              <a:lstStyle>
                <a:lvl1pPr algn="ctr" defTabSz="844550">
                  <a:lnSpc>
                    <a:spcPct val="90000"/>
                  </a:lnSpc>
                  <a:spcBef>
                    <a:spcPts val="700"/>
                  </a:spcBef>
                  <a:defRPr sz="19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Trindade Divina</a:t>
                </a:r>
              </a:p>
            </p:txBody>
          </p:sp>
        </p:grpSp>
        <p:grpSp>
          <p:nvGrpSpPr>
            <p:cNvPr id="197" name="Agrupar"/>
            <p:cNvGrpSpPr/>
            <p:nvPr/>
          </p:nvGrpSpPr>
          <p:grpSpPr>
            <a:xfrm>
              <a:off x="1242588" y="0"/>
              <a:ext cx="945737" cy="945736"/>
              <a:chOff x="0" y="0"/>
              <a:chExt cx="945735" cy="945735"/>
            </a:xfrm>
          </p:grpSpPr>
          <p:sp>
            <p:nvSpPr>
              <p:cNvPr id="195" name="Círculo"/>
              <p:cNvSpPr/>
              <p:nvPr/>
            </p:nvSpPr>
            <p:spPr>
              <a:xfrm>
                <a:off x="0" y="0"/>
                <a:ext cx="945736" cy="94573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96" name="Pai"/>
              <p:cNvSpPr txBox="1"/>
              <p:nvPr/>
            </p:nvSpPr>
            <p:spPr>
              <a:xfrm>
                <a:off x="138500" y="347970"/>
                <a:ext cx="668736" cy="2497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320" tIns="20320" rIns="20320" bIns="20320" numCol="1" anchor="ctr">
                <a:sp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Pai</a:t>
                </a:r>
              </a:p>
            </p:txBody>
          </p:sp>
        </p:grpSp>
        <p:grpSp>
          <p:nvGrpSpPr>
            <p:cNvPr id="200" name="Agrupar"/>
            <p:cNvGrpSpPr/>
            <p:nvPr/>
          </p:nvGrpSpPr>
          <p:grpSpPr>
            <a:xfrm>
              <a:off x="2485177" y="2152226"/>
              <a:ext cx="945736" cy="945736"/>
              <a:chOff x="0" y="0"/>
              <a:chExt cx="945735" cy="945735"/>
            </a:xfrm>
          </p:grpSpPr>
          <p:sp>
            <p:nvSpPr>
              <p:cNvPr id="198" name="Círculo"/>
              <p:cNvSpPr/>
              <p:nvPr/>
            </p:nvSpPr>
            <p:spPr>
              <a:xfrm>
                <a:off x="0" y="0"/>
                <a:ext cx="945736" cy="94573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99" name="Espírito Santo"/>
              <p:cNvSpPr txBox="1"/>
              <p:nvPr/>
            </p:nvSpPr>
            <p:spPr>
              <a:xfrm>
                <a:off x="138500" y="231428"/>
                <a:ext cx="668736" cy="48287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320" tIns="20320" rIns="20320" bIns="20320" numCol="1" anchor="ctr">
                <a:sp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Espírito Santo</a:t>
                </a:r>
              </a:p>
            </p:txBody>
          </p:sp>
        </p:grpSp>
        <p:grpSp>
          <p:nvGrpSpPr>
            <p:cNvPr id="203" name="Agrupar"/>
            <p:cNvGrpSpPr/>
            <p:nvPr/>
          </p:nvGrpSpPr>
          <p:grpSpPr>
            <a:xfrm>
              <a:off x="0" y="2152226"/>
              <a:ext cx="945736" cy="945736"/>
              <a:chOff x="0" y="0"/>
              <a:chExt cx="945735" cy="945735"/>
            </a:xfrm>
          </p:grpSpPr>
          <p:sp>
            <p:nvSpPr>
              <p:cNvPr id="201" name="Círculo"/>
              <p:cNvSpPr/>
              <p:nvPr/>
            </p:nvSpPr>
            <p:spPr>
              <a:xfrm>
                <a:off x="0" y="0"/>
                <a:ext cx="945736" cy="94573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02" name="Filho"/>
              <p:cNvSpPr txBox="1"/>
              <p:nvPr/>
            </p:nvSpPr>
            <p:spPr>
              <a:xfrm>
                <a:off x="138499" y="347970"/>
                <a:ext cx="668736" cy="24979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320" tIns="20320" rIns="20320" bIns="20320" numCol="1" anchor="ctr">
                <a:sp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Filho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8"/>
          <p:cNvSpPr txBox="1"/>
          <p:nvPr/>
        </p:nvSpPr>
        <p:spPr>
          <a:xfrm>
            <a:off x="294541" y="127978"/>
            <a:ext cx="6280778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Deus abriu a célula</a:t>
            </a:r>
          </a:p>
        </p:txBody>
      </p:sp>
      <p:grpSp>
        <p:nvGrpSpPr>
          <p:cNvPr id="222" name="Diagram 2"/>
          <p:cNvGrpSpPr/>
          <p:nvPr/>
        </p:nvGrpSpPr>
        <p:grpSpPr>
          <a:xfrm>
            <a:off x="347511" y="1505949"/>
            <a:ext cx="3006096" cy="2958357"/>
            <a:chOff x="0" y="0"/>
            <a:chExt cx="3006095" cy="2958355"/>
          </a:xfrm>
        </p:grpSpPr>
        <p:sp>
          <p:nvSpPr>
            <p:cNvPr id="207" name="Forma"/>
            <p:cNvSpPr/>
            <p:nvPr/>
          </p:nvSpPr>
          <p:spPr>
            <a:xfrm>
              <a:off x="216127" y="384729"/>
              <a:ext cx="1286922" cy="1930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5" h="21600" fill="norm" stroke="1" extrusionOk="0">
                  <a:moveTo>
                    <a:pt x="2537" y="21600"/>
                  </a:moveTo>
                  <a:cubicBezTo>
                    <a:pt x="-2685" y="14713"/>
                    <a:pt x="414" y="5906"/>
                    <a:pt x="9459" y="1929"/>
                  </a:cubicBezTo>
                  <a:cubicBezTo>
                    <a:pt x="12334" y="665"/>
                    <a:pt x="15595" y="0"/>
                    <a:pt x="18915" y="0"/>
                  </a:cubicBezTo>
                  <a:lnTo>
                    <a:pt x="18915" y="1336"/>
                  </a:lnTo>
                  <a:cubicBezTo>
                    <a:pt x="9440" y="1336"/>
                    <a:pt x="1759" y="7185"/>
                    <a:pt x="1759" y="14400"/>
                  </a:cubicBezTo>
                  <a:cubicBezTo>
                    <a:pt x="1759" y="16693"/>
                    <a:pt x="2551" y="18946"/>
                    <a:pt x="4057" y="20932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208" name="Forma"/>
            <p:cNvSpPr/>
            <p:nvPr/>
          </p:nvSpPr>
          <p:spPr>
            <a:xfrm>
              <a:off x="388727" y="2255084"/>
              <a:ext cx="2228641" cy="703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46" fill="norm" stroke="1" extrusionOk="0">
                  <a:moveTo>
                    <a:pt x="21600" y="1456"/>
                  </a:moveTo>
                  <a:cubicBezTo>
                    <a:pt x="18156" y="16459"/>
                    <a:pt x="10529" y="21600"/>
                    <a:pt x="4565" y="12938"/>
                  </a:cubicBezTo>
                  <a:cubicBezTo>
                    <a:pt x="2669" y="10184"/>
                    <a:pt x="1095" y="6224"/>
                    <a:pt x="0" y="1456"/>
                  </a:cubicBezTo>
                  <a:lnTo>
                    <a:pt x="1002" y="0"/>
                  </a:lnTo>
                  <a:cubicBezTo>
                    <a:pt x="4126" y="13611"/>
                    <a:pt x="11046" y="18275"/>
                    <a:pt x="16457" y="10416"/>
                  </a:cubicBezTo>
                  <a:cubicBezTo>
                    <a:pt x="18177" y="7919"/>
                    <a:pt x="19605" y="4326"/>
                    <a:pt x="20598" y="0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209" name="Forma"/>
            <p:cNvSpPr/>
            <p:nvPr/>
          </p:nvSpPr>
          <p:spPr>
            <a:xfrm>
              <a:off x="1503047" y="384729"/>
              <a:ext cx="1286707" cy="1930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6" h="21600" fill="norm" stroke="1" extrusionOk="0">
                  <a:moveTo>
                    <a:pt x="0" y="0"/>
                  </a:moveTo>
                  <a:cubicBezTo>
                    <a:pt x="11513" y="0"/>
                    <a:pt x="20846" y="6447"/>
                    <a:pt x="20846" y="14400"/>
                  </a:cubicBezTo>
                  <a:cubicBezTo>
                    <a:pt x="20846" y="16928"/>
                    <a:pt x="19883" y="19411"/>
                    <a:pt x="18053" y="21600"/>
                  </a:cubicBezTo>
                  <a:lnTo>
                    <a:pt x="16378" y="20932"/>
                  </a:lnTo>
                  <a:cubicBezTo>
                    <a:pt x="21600" y="14684"/>
                    <a:pt x="18501" y="6694"/>
                    <a:pt x="9456" y="3087"/>
                  </a:cubicBezTo>
                  <a:cubicBezTo>
                    <a:pt x="6581" y="1940"/>
                    <a:pt x="3320" y="1336"/>
                    <a:pt x="0" y="1336"/>
                  </a:cubicBezTo>
                  <a:close/>
                </a:path>
              </a:pathLst>
            </a:custGeom>
            <a:solidFill>
              <a:srgbClr val="ABD1C7"/>
            </a:solidFill>
            <a:ln w="12700" cap="flat">
              <a:noFill/>
              <a:miter lim="400000"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grpSp>
          <p:nvGrpSpPr>
            <p:cNvPr id="212" name="Agrupar"/>
            <p:cNvGrpSpPr/>
            <p:nvPr/>
          </p:nvGrpSpPr>
          <p:grpSpPr>
            <a:xfrm>
              <a:off x="910793" y="1079180"/>
              <a:ext cx="1184512" cy="1184511"/>
              <a:chOff x="0" y="0"/>
              <a:chExt cx="1184510" cy="1184510"/>
            </a:xfrm>
          </p:grpSpPr>
          <p:sp>
            <p:nvSpPr>
              <p:cNvPr id="210" name="Círculo"/>
              <p:cNvSpPr/>
              <p:nvPr/>
            </p:nvSpPr>
            <p:spPr>
              <a:xfrm>
                <a:off x="-1" y="-1"/>
                <a:ext cx="1184512" cy="118451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55650">
                  <a:lnSpc>
                    <a:spcPct val="90000"/>
                  </a:lnSpc>
                  <a:spcBef>
                    <a:spcPts val="700"/>
                  </a:spcBef>
                  <a:defRPr sz="17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11" name="Trindade Divina"/>
              <p:cNvSpPr txBox="1"/>
              <p:nvPr/>
            </p:nvSpPr>
            <p:spPr>
              <a:xfrm>
                <a:off x="173467" y="338741"/>
                <a:ext cx="837576" cy="5070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1590" tIns="21590" rIns="21590" bIns="21590" numCol="1" anchor="ctr">
                <a:spAutoFit/>
              </a:bodyPr>
              <a:lstStyle>
                <a:lvl1pPr algn="ctr" defTabSz="755650">
                  <a:lnSpc>
                    <a:spcPct val="90000"/>
                  </a:lnSpc>
                  <a:spcBef>
                    <a:spcPts val="700"/>
                  </a:spcBef>
                  <a:defRPr sz="17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Trindade Divina</a:t>
                </a:r>
              </a:p>
            </p:txBody>
          </p:sp>
        </p:grpSp>
        <p:grpSp>
          <p:nvGrpSpPr>
            <p:cNvPr id="215" name="Agrupar"/>
            <p:cNvGrpSpPr/>
            <p:nvPr/>
          </p:nvGrpSpPr>
          <p:grpSpPr>
            <a:xfrm>
              <a:off x="1088470" y="0"/>
              <a:ext cx="829156" cy="829156"/>
              <a:chOff x="0" y="0"/>
              <a:chExt cx="829155" cy="829155"/>
            </a:xfrm>
          </p:grpSpPr>
          <p:sp>
            <p:nvSpPr>
              <p:cNvPr id="213" name="Círculo"/>
              <p:cNvSpPr/>
              <p:nvPr/>
            </p:nvSpPr>
            <p:spPr>
              <a:xfrm>
                <a:off x="0" y="0"/>
                <a:ext cx="829156" cy="82915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z="14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14" name="Pai"/>
              <p:cNvSpPr txBox="1"/>
              <p:nvPr/>
            </p:nvSpPr>
            <p:spPr>
              <a:xfrm>
                <a:off x="121426" y="302118"/>
                <a:ext cx="586303" cy="2249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7779" tIns="17779" rIns="17779" bIns="17779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Pai</a:t>
                </a:r>
              </a:p>
            </p:txBody>
          </p:sp>
        </p:grpSp>
        <p:grpSp>
          <p:nvGrpSpPr>
            <p:cNvPr id="218" name="Agrupar"/>
            <p:cNvGrpSpPr/>
            <p:nvPr/>
          </p:nvGrpSpPr>
          <p:grpSpPr>
            <a:xfrm>
              <a:off x="2176940" y="1885284"/>
              <a:ext cx="829156" cy="829157"/>
              <a:chOff x="0" y="0"/>
              <a:chExt cx="829155" cy="829155"/>
            </a:xfrm>
          </p:grpSpPr>
          <p:sp>
            <p:nvSpPr>
              <p:cNvPr id="216" name="Círculo"/>
              <p:cNvSpPr/>
              <p:nvPr/>
            </p:nvSpPr>
            <p:spPr>
              <a:xfrm>
                <a:off x="0" y="0"/>
                <a:ext cx="829156" cy="82915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z="14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17" name="Espírito Santo"/>
              <p:cNvSpPr txBox="1"/>
              <p:nvPr/>
            </p:nvSpPr>
            <p:spPr>
              <a:xfrm>
                <a:off x="121426" y="197286"/>
                <a:ext cx="586303" cy="4345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7779" tIns="17779" rIns="17779" bIns="17779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Espírito Santo</a:t>
                </a:r>
              </a:p>
            </p:txBody>
          </p:sp>
        </p:grpSp>
        <p:grpSp>
          <p:nvGrpSpPr>
            <p:cNvPr id="221" name="Agrupar"/>
            <p:cNvGrpSpPr/>
            <p:nvPr/>
          </p:nvGrpSpPr>
          <p:grpSpPr>
            <a:xfrm>
              <a:off x="0" y="1885284"/>
              <a:ext cx="829156" cy="829157"/>
              <a:chOff x="0" y="0"/>
              <a:chExt cx="829155" cy="829155"/>
            </a:xfrm>
          </p:grpSpPr>
          <p:sp>
            <p:nvSpPr>
              <p:cNvPr id="219" name="Círculo"/>
              <p:cNvSpPr/>
              <p:nvPr/>
            </p:nvSpPr>
            <p:spPr>
              <a:xfrm>
                <a:off x="0" y="0"/>
                <a:ext cx="829156" cy="82915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sx="100000" sy="100000" kx="0" ky="0" algn="b" rotWithShape="0" blurRad="50800" dist="25400" dir="0">
                  <a:srgbClr val="000000">
                    <a:alpha val="60000"/>
                  </a:srgbClr>
                </a:outerShdw>
              </a:effectLst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622300">
                  <a:lnSpc>
                    <a:spcPct val="90000"/>
                  </a:lnSpc>
                  <a:spcBef>
                    <a:spcPts val="700"/>
                  </a:spcBef>
                  <a:defRPr sz="14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20" name="Filho"/>
              <p:cNvSpPr txBox="1"/>
              <p:nvPr/>
            </p:nvSpPr>
            <p:spPr>
              <a:xfrm>
                <a:off x="121427" y="302118"/>
                <a:ext cx="586303" cy="2249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17779" tIns="17779" rIns="17779" bIns="17779" numCol="1" anchor="ctr">
                <a:spAutoFit/>
              </a:bodyPr>
              <a:lstStyle>
                <a:lvl1pPr algn="ctr" defTabSz="622300">
                  <a:lnSpc>
                    <a:spcPct val="90000"/>
                  </a:lnSpc>
                  <a:spcBef>
                    <a:spcPts val="500"/>
                  </a:spcBef>
                  <a:defRPr sz="14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Filho</a:t>
                </a:r>
              </a:p>
            </p:txBody>
          </p:sp>
        </p:grpSp>
      </p:grpSp>
      <p:sp>
        <p:nvSpPr>
          <p:cNvPr id="223" name="TextBox 1"/>
          <p:cNvSpPr txBox="1"/>
          <p:nvPr/>
        </p:nvSpPr>
        <p:spPr>
          <a:xfrm>
            <a:off x="3862337" y="1493494"/>
            <a:ext cx="1154124" cy="2216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6600"/>
            </a:lvl1pPr>
          </a:lstStyle>
          <a:p>
            <a:pPr/>
            <a:r>
              <a:t>+</a:t>
            </a:r>
          </a:p>
        </p:txBody>
      </p:sp>
      <p:sp>
        <p:nvSpPr>
          <p:cNvPr id="224" name="TextBox 5"/>
          <p:cNvSpPr txBox="1"/>
          <p:nvPr/>
        </p:nvSpPr>
        <p:spPr>
          <a:xfrm>
            <a:off x="5411740" y="1935945"/>
            <a:ext cx="2828085" cy="2171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2800">
                <a:solidFill>
                  <a:srgbClr val="006060"/>
                </a:solidFill>
              </a:defRPr>
            </a:pPr>
            <a:r>
              <a:t>Todos</a:t>
            </a:r>
            <a:r>
              <a:rPr b="0">
                <a:solidFill>
                  <a:srgbClr val="000000"/>
                </a:solidFill>
              </a:rPr>
              <a:t> os que aceitaram a </a:t>
            </a:r>
            <a:r>
              <a:t>Jesus</a:t>
            </a:r>
            <a:r>
              <a:rPr b="0">
                <a:solidFill>
                  <a:srgbClr val="000000"/>
                </a:solidFill>
              </a:rPr>
              <a:t> como único e suficiente </a:t>
            </a:r>
            <a:r>
              <a:t>Salvador</a:t>
            </a:r>
            <a:r>
              <a:rPr b="0">
                <a:solidFill>
                  <a:srgbClr val="000000"/>
                </a:solidFill>
              </a:rPr>
              <a:t> e </a:t>
            </a:r>
            <a:r>
              <a:t>Senhor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Box 3"/>
          <p:cNvSpPr txBox="1"/>
          <p:nvPr/>
        </p:nvSpPr>
        <p:spPr>
          <a:xfrm>
            <a:off x="420365" y="493724"/>
            <a:ext cx="3577213" cy="54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400">
                <a:solidFill>
                  <a:srgbClr val="17627E"/>
                </a:solidFill>
              </a:defRPr>
            </a:lvl1pPr>
          </a:lstStyle>
          <a:p>
            <a:pPr/>
            <a:r>
              <a:t>VISÍVEL</a:t>
            </a:r>
          </a:p>
        </p:txBody>
      </p:sp>
      <p:sp>
        <p:nvSpPr>
          <p:cNvPr id="227" name="TextBox 4"/>
          <p:cNvSpPr txBox="1"/>
          <p:nvPr/>
        </p:nvSpPr>
        <p:spPr>
          <a:xfrm>
            <a:off x="4337282" y="493724"/>
            <a:ext cx="3867303" cy="54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400">
                <a:solidFill>
                  <a:srgbClr val="17627E"/>
                </a:solidFill>
              </a:defRPr>
            </a:lvl1pPr>
          </a:lstStyle>
          <a:p>
            <a:pPr/>
            <a:r>
              <a:t>ESPECIAL</a:t>
            </a:r>
          </a:p>
        </p:txBody>
      </p:sp>
      <p:sp>
        <p:nvSpPr>
          <p:cNvPr id="228" name="Straight Connector 6"/>
          <p:cNvSpPr/>
          <p:nvPr/>
        </p:nvSpPr>
        <p:spPr>
          <a:xfrm flipH="1">
            <a:off x="4196383" y="387501"/>
            <a:ext cx="1" cy="4626945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29" name="Straight Connector 10"/>
          <p:cNvSpPr/>
          <p:nvPr/>
        </p:nvSpPr>
        <p:spPr>
          <a:xfrm>
            <a:off x="301217" y="1249237"/>
            <a:ext cx="7790330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30" name="TextBox 11"/>
          <p:cNvSpPr txBox="1"/>
          <p:nvPr/>
        </p:nvSpPr>
        <p:spPr>
          <a:xfrm>
            <a:off x="346937" y="1437822"/>
            <a:ext cx="3650641" cy="2348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3000"/>
              </a:spcBef>
              <a:defRPr sz="4800"/>
            </a:pPr>
            <a:r>
              <a:t>Buscamos a Deus </a:t>
            </a:r>
            <a:r>
              <a:rPr b="1" sz="6000">
                <a:solidFill>
                  <a:srgbClr val="006060"/>
                </a:solidFill>
              </a:rPr>
              <a:t>sozinhos</a:t>
            </a:r>
          </a:p>
        </p:txBody>
      </p:sp>
      <p:sp>
        <p:nvSpPr>
          <p:cNvPr id="231" name="TextBox 12"/>
          <p:cNvSpPr txBox="1"/>
          <p:nvPr/>
        </p:nvSpPr>
        <p:spPr>
          <a:xfrm>
            <a:off x="4224547" y="1437821"/>
            <a:ext cx="4089255" cy="32760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spcBef>
                <a:spcPts val="3000"/>
              </a:spcBef>
              <a:defRPr sz="4800"/>
            </a:pPr>
            <a:r>
              <a:t>Buscamos a Deus com </a:t>
            </a:r>
            <a:r>
              <a:rPr b="1" sz="6000">
                <a:solidFill>
                  <a:srgbClr val="006060"/>
                </a:solidFill>
              </a:rPr>
              <a:t>outras pessoas</a:t>
            </a:r>
          </a:p>
        </p:txBody>
      </p:sp>
      <p:sp>
        <p:nvSpPr>
          <p:cNvPr id="232" name="TextBox 7"/>
          <p:cNvSpPr txBox="1"/>
          <p:nvPr/>
        </p:nvSpPr>
        <p:spPr>
          <a:xfrm rot="5400000">
            <a:off x="7693232" y="1009007"/>
            <a:ext cx="2226362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Comunhão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1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Class="entr" nodeType="with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7" grpId="5"/>
      <p:bldP build="whole" bldLvl="1" animBg="1" rev="0" advAuto="0" spid="228" grpId="2"/>
      <p:bldP build="p" bldLvl="5" animBg="1" rev="0" advAuto="0" spid="231" grpId="6"/>
      <p:bldP build="whole" bldLvl="1" animBg="1" rev="0" advAuto="0" spid="230" grpId="4"/>
      <p:bldP build="whole" bldLvl="1" animBg="1" rev="0" advAuto="0" spid="226" grpId="3"/>
      <p:bldP build="whole" bldLvl="1" animBg="1" rev="0" advAuto="0" spid="22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8"/>
          <p:cNvSpPr txBox="1"/>
          <p:nvPr/>
        </p:nvSpPr>
        <p:spPr>
          <a:xfrm>
            <a:off x="477258" y="127979"/>
            <a:ext cx="710909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5400">
                <a:solidFill>
                  <a:srgbClr val="006060"/>
                </a:solidFill>
              </a:defRPr>
            </a:pPr>
            <a:r>
              <a:t>Jesus liderou </a:t>
            </a:r>
            <a:r>
              <a:rPr>
                <a:solidFill>
                  <a:srgbClr val="10475C"/>
                </a:solidFill>
              </a:rPr>
              <a:t>uma célula</a:t>
            </a:r>
          </a:p>
        </p:txBody>
      </p:sp>
      <p:pic>
        <p:nvPicPr>
          <p:cNvPr id="235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99682" y="1257745"/>
            <a:ext cx="4942509" cy="36377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Box 8"/>
          <p:cNvSpPr txBox="1"/>
          <p:nvPr/>
        </p:nvSpPr>
        <p:spPr>
          <a:xfrm>
            <a:off x="711521" y="349933"/>
            <a:ext cx="7109095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800"/>
            </a:lvl1pPr>
          </a:lstStyle>
          <a:p>
            <a:pPr/>
            <a:r>
              <a:t>Hoje Jesus se faz presente</a:t>
            </a:r>
          </a:p>
        </p:txBody>
      </p:sp>
      <p:sp>
        <p:nvSpPr>
          <p:cNvPr id="238" name="TextBox 3"/>
          <p:cNvSpPr txBox="1"/>
          <p:nvPr/>
        </p:nvSpPr>
        <p:spPr>
          <a:xfrm>
            <a:off x="612885" y="3201305"/>
            <a:ext cx="7109095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000">
                <a:solidFill>
                  <a:srgbClr val="006060"/>
                </a:solidFill>
              </a:defRPr>
            </a:lvl1pPr>
          </a:lstStyle>
          <a:p>
            <a:pPr/>
            <a:r>
              <a:t>ESPÍRITO SANTO</a:t>
            </a:r>
          </a:p>
        </p:txBody>
      </p:sp>
      <p:sp>
        <p:nvSpPr>
          <p:cNvPr id="239" name="TextBox 4"/>
          <p:cNvSpPr txBox="1"/>
          <p:nvPr/>
        </p:nvSpPr>
        <p:spPr>
          <a:xfrm>
            <a:off x="711521" y="1710756"/>
            <a:ext cx="710909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5400"/>
            </a:lvl1pPr>
          </a:lstStyle>
          <a:p>
            <a:pPr/>
            <a:r>
              <a:t>através do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1"/>
      <p:bldP build="whole" bldLvl="1" animBg="1" rev="0" advAuto="0" spid="238" grpId="2"/>
      <p:bldP build="whole" bldLvl="1" animBg="1" rev="0" advAuto="0" spid="239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0" t="2157" r="0" b="12255"/>
          <a:stretch>
            <a:fillRect/>
          </a:stretch>
        </p:blipFill>
        <p:spPr>
          <a:xfrm>
            <a:off x="0" y="0"/>
            <a:ext cx="9144000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extBox 5"/>
          <p:cNvSpPr txBox="1"/>
          <p:nvPr/>
        </p:nvSpPr>
        <p:spPr>
          <a:xfrm>
            <a:off x="206004" y="123633"/>
            <a:ext cx="6295338" cy="12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000">
                <a:solidFill>
                  <a:srgbClr val="17627E"/>
                </a:solidFill>
              </a:defRPr>
            </a:pPr>
            <a:r>
              <a:t>Não dá para cumprir os propósitos de Deus, </a:t>
            </a:r>
            <a:r>
              <a:rPr b="1"/>
              <a:t>sozinho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76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</a:t>
            </a:r>
          </a:p>
        </p:txBody>
      </p:sp>
      <p:sp>
        <p:nvSpPr>
          <p:cNvPr id="133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29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Plano de Crescimento Espiritual</a:t>
            </a:r>
          </a:p>
        </p:txBody>
      </p:sp>
      <p:pic>
        <p:nvPicPr>
          <p:cNvPr id="134" name="IMG_1766.jpeg" descr="IMG_176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Flying Solo.mp4" descr="Flying Solo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30265" y="134700"/>
            <a:ext cx="6483471" cy="48740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039" fill="hold"/>
                                        <p:tgtEl>
                                          <p:spTgt spid="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44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4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4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Box 8"/>
          <p:cNvSpPr txBox="1"/>
          <p:nvPr/>
        </p:nvSpPr>
        <p:spPr>
          <a:xfrm>
            <a:off x="711521" y="349933"/>
            <a:ext cx="7109095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800"/>
            </a:lvl1pPr>
          </a:lstStyle>
          <a:p>
            <a:pPr/>
            <a:r>
              <a:t>Hoje Jesus se faz presente</a:t>
            </a:r>
          </a:p>
        </p:txBody>
      </p:sp>
      <p:sp>
        <p:nvSpPr>
          <p:cNvPr id="247" name="TextBox 3"/>
          <p:cNvSpPr txBox="1"/>
          <p:nvPr/>
        </p:nvSpPr>
        <p:spPr>
          <a:xfrm>
            <a:off x="612885" y="3201305"/>
            <a:ext cx="7109095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000">
                <a:solidFill>
                  <a:srgbClr val="006060"/>
                </a:solidFill>
              </a:defRPr>
            </a:lvl1pPr>
          </a:lstStyle>
          <a:p>
            <a:pPr/>
            <a:r>
              <a:t>ESPÍRITO SANTO</a:t>
            </a:r>
          </a:p>
        </p:txBody>
      </p:sp>
      <p:sp>
        <p:nvSpPr>
          <p:cNvPr id="248" name="TextBox 4"/>
          <p:cNvSpPr txBox="1"/>
          <p:nvPr/>
        </p:nvSpPr>
        <p:spPr>
          <a:xfrm>
            <a:off x="711521" y="1710756"/>
            <a:ext cx="710909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5400"/>
            </a:lvl1pPr>
          </a:lstStyle>
          <a:p>
            <a:pPr/>
            <a:r>
              <a:t>através do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46" grpId="1"/>
      <p:bldP build="whole" bldLvl="1" animBg="1" rev="0" advAuto="0" spid="248" grpId="2"/>
      <p:bldP build="whole" bldLvl="1" animBg="1" rev="0" advAuto="0" spid="247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Box 8"/>
          <p:cNvSpPr txBox="1"/>
          <p:nvPr/>
        </p:nvSpPr>
        <p:spPr>
          <a:xfrm>
            <a:off x="230663" y="226624"/>
            <a:ext cx="5050038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6000"/>
            </a:pPr>
            <a:r>
              <a:t>Nasce </a:t>
            </a:r>
            <a:r>
              <a:rPr b="1">
                <a:solidFill>
                  <a:srgbClr val="006060"/>
                </a:solidFill>
              </a:rPr>
              <a:t>de novo</a:t>
            </a:r>
          </a:p>
        </p:txBody>
      </p:sp>
      <p:sp>
        <p:nvSpPr>
          <p:cNvPr id="251" name="TextBox 6"/>
          <p:cNvSpPr txBox="1"/>
          <p:nvPr/>
        </p:nvSpPr>
        <p:spPr>
          <a:xfrm>
            <a:off x="1056733" y="1353560"/>
            <a:ext cx="5728170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6000"/>
            </a:pPr>
            <a:r>
              <a:t>Família </a:t>
            </a:r>
            <a:r>
              <a:rPr b="1">
                <a:solidFill>
                  <a:srgbClr val="006060"/>
                </a:solidFill>
              </a:rPr>
              <a:t>Universal</a:t>
            </a:r>
          </a:p>
        </p:txBody>
      </p:sp>
      <p:sp>
        <p:nvSpPr>
          <p:cNvPr id="252" name="TextBox 7"/>
          <p:cNvSpPr txBox="1"/>
          <p:nvPr/>
        </p:nvSpPr>
        <p:spPr>
          <a:xfrm>
            <a:off x="1784182" y="2608133"/>
            <a:ext cx="2917005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Batismo</a:t>
            </a:r>
          </a:p>
        </p:txBody>
      </p:sp>
      <p:sp>
        <p:nvSpPr>
          <p:cNvPr id="253" name="TextBox 9"/>
          <p:cNvSpPr txBox="1"/>
          <p:nvPr/>
        </p:nvSpPr>
        <p:spPr>
          <a:xfrm>
            <a:off x="2466757" y="3870416"/>
            <a:ext cx="5699092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6000"/>
            </a:pPr>
            <a:r>
              <a:t>Vida </a:t>
            </a:r>
            <a:r>
              <a:rPr b="1">
                <a:solidFill>
                  <a:srgbClr val="006060"/>
                </a:solidFill>
              </a:rPr>
              <a:t>comunitária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2" grpId="3"/>
      <p:bldP build="whole" bldLvl="1" animBg="1" rev="0" advAuto="0" spid="251" grpId="2"/>
      <p:bldP build="whole" bldLvl="1" animBg="1" rev="0" advAuto="0" spid="250" grpId="1"/>
      <p:bldP build="whole" bldLvl="1" animBg="1" rev="0" advAuto="0" spid="253" grpId="4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Box 8"/>
          <p:cNvSpPr txBox="1"/>
          <p:nvPr/>
        </p:nvSpPr>
        <p:spPr>
          <a:xfrm>
            <a:off x="896468" y="948157"/>
            <a:ext cx="6788523" cy="334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De acordo com esse texto, quais são as </a:t>
            </a:r>
            <a:r>
              <a:rPr b="1">
                <a:solidFill>
                  <a:srgbClr val="006060"/>
                </a:solidFill>
              </a:rPr>
              <a:t>características</a:t>
            </a:r>
            <a:r>
              <a:t> da comunidade cristã?</a:t>
            </a:r>
          </a:p>
        </p:txBody>
      </p:sp>
      <p:sp>
        <p:nvSpPr>
          <p:cNvPr id="256" name="TextBox 10"/>
          <p:cNvSpPr txBox="1"/>
          <p:nvPr/>
        </p:nvSpPr>
        <p:spPr>
          <a:xfrm rot="5400000">
            <a:off x="7549775" y="1284798"/>
            <a:ext cx="2513280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Atos 2:42-47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Box 10"/>
          <p:cNvSpPr txBox="1"/>
          <p:nvPr/>
        </p:nvSpPr>
        <p:spPr>
          <a:xfrm rot="5400000">
            <a:off x="7279727" y="1362579"/>
            <a:ext cx="3053386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Características</a:t>
            </a:r>
          </a:p>
        </p:txBody>
      </p:sp>
      <p:sp>
        <p:nvSpPr>
          <p:cNvPr id="259" name="Rectangle 1"/>
          <p:cNvSpPr txBox="1"/>
          <p:nvPr/>
        </p:nvSpPr>
        <p:spPr>
          <a:xfrm>
            <a:off x="728862" y="269916"/>
            <a:ext cx="6647886" cy="4443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 sz="2400"/>
            </a:pPr>
            <a:r>
              <a:t>Dedicação ao </a:t>
            </a:r>
            <a:r>
              <a:rPr b="1"/>
              <a:t>ensino</a:t>
            </a:r>
            <a:r>
              <a:t> dos apóstolos (v.42)</a:t>
            </a:r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Comunhão</a:t>
            </a:r>
            <a:r>
              <a:rPr b="0"/>
              <a:t> e partir do pão (v.42)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Oração</a:t>
            </a:r>
            <a:r>
              <a:rPr b="0"/>
              <a:t> coletiva (v.42)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Temor</a:t>
            </a:r>
            <a:r>
              <a:rPr b="0"/>
              <a:t> (v.43)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Sinais</a:t>
            </a:r>
            <a:r>
              <a:rPr b="0"/>
              <a:t> e </a:t>
            </a:r>
            <a:r>
              <a:t>maravilhas</a:t>
            </a:r>
            <a:r>
              <a:rPr b="0"/>
              <a:t> (v.43)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Unidade</a:t>
            </a:r>
            <a:r>
              <a:rPr b="0"/>
              <a:t> (v.44)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Compartilhamento</a:t>
            </a:r>
            <a:r>
              <a:rPr b="0"/>
              <a:t> (vv.44-45)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sz="2400"/>
            </a:pPr>
            <a:r>
              <a:t>Reuniões no </a:t>
            </a:r>
            <a:r>
              <a:rPr b="1"/>
              <a:t>templo</a:t>
            </a:r>
            <a:r>
              <a:t> (v.46)</a:t>
            </a:r>
          </a:p>
          <a:p>
            <a:pPr marL="285750" indent="-285750">
              <a:buSzPct val="100000"/>
              <a:buFont typeface="Arial"/>
              <a:buChar char="•"/>
              <a:defRPr sz="2400"/>
            </a:pPr>
            <a:r>
              <a:t>Reuniões nas </a:t>
            </a:r>
            <a:r>
              <a:rPr b="1"/>
              <a:t>casas</a:t>
            </a:r>
            <a:r>
              <a:t> (v.46)</a:t>
            </a:r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Louvor</a:t>
            </a:r>
            <a:r>
              <a:rPr b="0"/>
              <a:t> coletivo (v.46)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Impacto</a:t>
            </a:r>
            <a:r>
              <a:rPr b="0"/>
              <a:t> </a:t>
            </a:r>
            <a:r>
              <a:t>positivo</a:t>
            </a:r>
            <a:r>
              <a:rPr b="0"/>
              <a:t> na sociedade (v.47)</a:t>
            </a:r>
            <a:endParaRPr b="0"/>
          </a:p>
          <a:p>
            <a:pPr marL="285750" indent="-285750">
              <a:buSzPct val="100000"/>
              <a:buFont typeface="Arial"/>
              <a:buChar char="•"/>
              <a:defRPr b="1" sz="2400"/>
            </a:pPr>
            <a:r>
              <a:t>Evangelismo</a:t>
            </a:r>
            <a:r>
              <a:rPr b="0"/>
              <a:t> (v.47)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8"/>
          <p:cNvSpPr txBox="1"/>
          <p:nvPr/>
        </p:nvSpPr>
        <p:spPr>
          <a:xfrm>
            <a:off x="896468" y="467248"/>
            <a:ext cx="6788523" cy="4194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Quais dessas </a:t>
            </a:r>
            <a:r>
              <a:rPr b="1">
                <a:solidFill>
                  <a:srgbClr val="006060"/>
                </a:solidFill>
              </a:rPr>
              <a:t>características</a:t>
            </a:r>
            <a:r>
              <a:t> você já teve a chance de </a:t>
            </a:r>
            <a:r>
              <a:rPr b="1">
                <a:solidFill>
                  <a:srgbClr val="006060"/>
                </a:solidFill>
              </a:rPr>
              <a:t>experimentar</a:t>
            </a:r>
            <a:r>
              <a:t> participando da Igreja? </a:t>
            </a:r>
          </a:p>
        </p:txBody>
      </p:sp>
      <p:sp>
        <p:nvSpPr>
          <p:cNvPr id="262" name="TextBox 10"/>
          <p:cNvSpPr txBox="1"/>
          <p:nvPr/>
        </p:nvSpPr>
        <p:spPr>
          <a:xfrm rot="5400000">
            <a:off x="7549775" y="1284798"/>
            <a:ext cx="2513280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Atos 2:42-47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rcRect l="0" t="16302" r="0" b="0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TextBox 3"/>
          <p:cNvSpPr txBox="1"/>
          <p:nvPr/>
        </p:nvSpPr>
        <p:spPr>
          <a:xfrm>
            <a:off x="106612" y="106697"/>
            <a:ext cx="4516399" cy="1001921"/>
          </a:xfrm>
          <a:prstGeom prst="rect">
            <a:avLst/>
          </a:prstGeom>
          <a:solidFill>
            <a:srgbClr val="000000">
              <a:alpha val="3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FAZENDO PARTE DA</a:t>
            </a:r>
          </a:p>
          <a:p>
            <a:pPr>
              <a:defRPr b="1" sz="4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FAMÍLIA DE DEUS</a:t>
            </a:r>
          </a:p>
        </p:txBody>
      </p:sp>
      <p:sp>
        <p:nvSpPr>
          <p:cNvPr id="138" name="TextBox 6"/>
          <p:cNvSpPr txBox="1"/>
          <p:nvPr/>
        </p:nvSpPr>
        <p:spPr>
          <a:xfrm>
            <a:off x="7590731" y="4563137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Box 1"/>
          <p:cNvSpPr txBox="1"/>
          <p:nvPr/>
        </p:nvSpPr>
        <p:spPr>
          <a:xfrm>
            <a:off x="394283" y="629746"/>
            <a:ext cx="7653533" cy="3680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7200"/>
            </a:pPr>
            <a:r>
              <a:t>Você foi </a:t>
            </a:r>
            <a:r>
              <a:rPr b="1" sz="8800">
                <a:solidFill>
                  <a:srgbClr val="006060"/>
                </a:solidFill>
              </a:rPr>
              <a:t>formado</a:t>
            </a:r>
          </a:p>
          <a:p>
            <a:pPr algn="ctr">
              <a:defRPr sz="7200"/>
            </a:pPr>
            <a:r>
              <a:t>para fazer parte da</a:t>
            </a:r>
          </a:p>
          <a:p>
            <a:pPr algn="ctr">
              <a:defRPr b="1" sz="8800">
                <a:solidFill>
                  <a:srgbClr val="006060"/>
                </a:solidFill>
              </a:defRPr>
            </a:pPr>
            <a:r>
              <a:t>família de Deus</a:t>
            </a:r>
          </a:p>
        </p:txBody>
      </p:sp>
      <p:sp>
        <p:nvSpPr>
          <p:cNvPr id="141" name="TextBox 2"/>
          <p:cNvSpPr txBox="1"/>
          <p:nvPr/>
        </p:nvSpPr>
        <p:spPr>
          <a:xfrm rot="5400000">
            <a:off x="7674530" y="1051734"/>
            <a:ext cx="2263750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Apêndice 1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Box 2"/>
          <p:cNvSpPr txBox="1"/>
          <p:nvPr/>
        </p:nvSpPr>
        <p:spPr>
          <a:xfrm rot="5400000">
            <a:off x="7273212" y="1411834"/>
            <a:ext cx="306639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Família comum</a:t>
            </a:r>
          </a:p>
        </p:txBody>
      </p:sp>
      <p:pic>
        <p:nvPicPr>
          <p:cNvPr id="144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rcRect l="14293" t="9246" r="2841" b="0"/>
          <a:stretch>
            <a:fillRect/>
          </a:stretch>
        </p:blipFill>
        <p:spPr>
          <a:xfrm>
            <a:off x="0" y="696725"/>
            <a:ext cx="5486708" cy="444677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extBox 4"/>
          <p:cNvSpPr txBox="1"/>
          <p:nvPr/>
        </p:nvSpPr>
        <p:spPr>
          <a:xfrm>
            <a:off x="5834505" y="274831"/>
            <a:ext cx="2226540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000">
                <a:solidFill>
                  <a:srgbClr val="10475C"/>
                </a:solidFill>
              </a:defRPr>
            </a:lvl1pPr>
          </a:lstStyle>
          <a:p>
            <a:pPr/>
            <a:r>
              <a:t>Pai</a:t>
            </a:r>
          </a:p>
        </p:txBody>
      </p:sp>
      <p:sp>
        <p:nvSpPr>
          <p:cNvPr id="146" name="TextBox 7"/>
          <p:cNvSpPr txBox="1"/>
          <p:nvPr/>
        </p:nvSpPr>
        <p:spPr>
          <a:xfrm>
            <a:off x="5834505" y="1940374"/>
            <a:ext cx="2226540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000">
                <a:solidFill>
                  <a:srgbClr val="006060"/>
                </a:solidFill>
              </a:defRPr>
            </a:lvl1pPr>
          </a:lstStyle>
          <a:p>
            <a:pPr/>
            <a:r>
              <a:t>Mãe</a:t>
            </a:r>
          </a:p>
        </p:txBody>
      </p:sp>
      <p:sp>
        <p:nvSpPr>
          <p:cNvPr id="147" name="TextBox 8"/>
          <p:cNvSpPr txBox="1"/>
          <p:nvPr/>
        </p:nvSpPr>
        <p:spPr>
          <a:xfrm>
            <a:off x="5544758" y="3597135"/>
            <a:ext cx="2806036" cy="11118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000">
                <a:solidFill>
                  <a:srgbClr val="17627E"/>
                </a:solidFill>
              </a:defRPr>
            </a:lvl1pPr>
          </a:lstStyle>
          <a:p>
            <a:pPr/>
            <a:r>
              <a:t>Filhos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5" grpId="1"/>
      <p:bldP build="whole" bldLvl="1" animBg="1" rev="0" advAuto="0" spid="146" grpId="2"/>
      <p:bldP build="whole" bldLvl="1" animBg="1" rev="0" advAuto="0" spid="147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Box 2"/>
          <p:cNvSpPr txBox="1"/>
          <p:nvPr/>
        </p:nvSpPr>
        <p:spPr>
          <a:xfrm rot="5400000">
            <a:off x="7208594" y="1411204"/>
            <a:ext cx="3195626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Família de Deus</a:t>
            </a:r>
          </a:p>
        </p:txBody>
      </p:sp>
      <p:sp>
        <p:nvSpPr>
          <p:cNvPr id="150" name="TextBox 6"/>
          <p:cNvSpPr txBox="1"/>
          <p:nvPr/>
        </p:nvSpPr>
        <p:spPr>
          <a:xfrm>
            <a:off x="249160" y="620099"/>
            <a:ext cx="3095784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600">
                <a:solidFill>
                  <a:srgbClr val="006060"/>
                </a:solidFill>
              </a:defRPr>
            </a:lvl1pPr>
          </a:lstStyle>
          <a:p>
            <a:pPr/>
            <a:r>
              <a:t>Deus Pai</a:t>
            </a:r>
          </a:p>
        </p:txBody>
      </p:sp>
      <p:sp>
        <p:nvSpPr>
          <p:cNvPr id="151" name="TextBox 9"/>
          <p:cNvSpPr txBox="1"/>
          <p:nvPr/>
        </p:nvSpPr>
        <p:spPr>
          <a:xfrm>
            <a:off x="249160" y="2020709"/>
            <a:ext cx="3769471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600">
                <a:solidFill>
                  <a:srgbClr val="10475C"/>
                </a:solidFill>
              </a:defRPr>
            </a:lvl1pPr>
          </a:lstStyle>
          <a:p>
            <a:pPr/>
            <a:r>
              <a:t>Deus Filho</a:t>
            </a:r>
          </a:p>
        </p:txBody>
      </p:sp>
      <p:sp>
        <p:nvSpPr>
          <p:cNvPr id="152" name="TextBox 10"/>
          <p:cNvSpPr txBox="1"/>
          <p:nvPr/>
        </p:nvSpPr>
        <p:spPr>
          <a:xfrm>
            <a:off x="249161" y="3421319"/>
            <a:ext cx="4792834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600">
                <a:solidFill>
                  <a:srgbClr val="008080"/>
                </a:solidFill>
              </a:defRPr>
            </a:lvl1pPr>
          </a:lstStyle>
          <a:p>
            <a:pPr/>
            <a:r>
              <a:t>Deus Espírito</a:t>
            </a:r>
          </a:p>
        </p:txBody>
      </p:sp>
      <p:pic>
        <p:nvPicPr>
          <p:cNvPr id="15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87715" y="993556"/>
            <a:ext cx="3248251" cy="3248251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extBox 11"/>
          <p:cNvSpPr txBox="1"/>
          <p:nvPr/>
        </p:nvSpPr>
        <p:spPr>
          <a:xfrm>
            <a:off x="5779023" y="4221043"/>
            <a:ext cx="1871996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/>
            </a:lvl1pPr>
          </a:lstStyle>
          <a:p>
            <a:pPr/>
            <a:r>
              <a:t>João 1:12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4" grpId="5"/>
      <p:bldP build="whole" bldLvl="1" animBg="1" rev="0" advAuto="0" spid="150" grpId="1"/>
      <p:bldP build="whole" bldLvl="1" animBg="1" rev="0" advAuto="0" spid="151" grpId="2"/>
      <p:bldP build="whole" bldLvl="1" animBg="1" rev="0" advAuto="0" spid="153" grpId="4"/>
      <p:bldP build="whole" bldLvl="1" animBg="1" rev="0" advAuto="0" spid="15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7"/>
          <p:cNvSpPr txBox="1"/>
          <p:nvPr/>
        </p:nvSpPr>
        <p:spPr>
          <a:xfrm>
            <a:off x="224504" y="1236637"/>
            <a:ext cx="4000294" cy="18509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13800">
                <a:solidFill>
                  <a:srgbClr val="006060"/>
                </a:solidFill>
              </a:defRPr>
            </a:lvl1pPr>
          </a:lstStyle>
          <a:p>
            <a:pPr/>
            <a:r>
              <a:t>Jesus</a:t>
            </a:r>
          </a:p>
        </p:txBody>
      </p:sp>
      <p:sp>
        <p:nvSpPr>
          <p:cNvPr id="157" name="TextBox 8"/>
          <p:cNvSpPr txBox="1"/>
          <p:nvPr/>
        </p:nvSpPr>
        <p:spPr>
          <a:xfrm>
            <a:off x="4227707" y="301617"/>
            <a:ext cx="4108536" cy="1476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000">
                <a:solidFill>
                  <a:srgbClr val="17627E"/>
                </a:solidFill>
              </a:defRPr>
            </a:pPr>
            <a:r>
              <a:t>Unigênito</a:t>
            </a:r>
          </a:p>
          <a:p>
            <a:pPr algn="ctr">
              <a:defRPr sz="3600"/>
            </a:pPr>
            <a:r>
              <a:t>João 3:16</a:t>
            </a:r>
          </a:p>
        </p:txBody>
      </p:sp>
      <p:sp>
        <p:nvSpPr>
          <p:cNvPr id="158" name="TextBox 12"/>
          <p:cNvSpPr txBox="1"/>
          <p:nvPr/>
        </p:nvSpPr>
        <p:spPr>
          <a:xfrm>
            <a:off x="4227707" y="3217670"/>
            <a:ext cx="4108536" cy="1476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000">
                <a:solidFill>
                  <a:srgbClr val="008080"/>
                </a:solidFill>
              </a:defRPr>
            </a:pPr>
            <a:r>
              <a:t>Primogênito</a:t>
            </a:r>
          </a:p>
          <a:p>
            <a:pPr algn="ctr">
              <a:defRPr sz="3600"/>
            </a:pPr>
            <a:r>
              <a:t>Romanos 8:29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Class="entr" nodeType="withEffect" presetSubtype="0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500"/>
                                        <p:tgtEl>
                                          <p:spTgt spid="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4" dur="500"/>
                                        <p:tgtEl>
                                          <p:spTgt spid="1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Class="entr" nodeType="withEffect" presetSubtype="0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500"/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58" grpId="3"/>
      <p:bldP build="p" bldLvl="5" animBg="1" rev="0" advAuto="0" spid="157" grpId="2"/>
      <p:bldP build="whole" bldLvl="1" animBg="1" rev="0" advAuto="0" spid="15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Box 7"/>
          <p:cNvSpPr txBox="1"/>
          <p:nvPr/>
        </p:nvSpPr>
        <p:spPr>
          <a:xfrm>
            <a:off x="276043" y="213174"/>
            <a:ext cx="7953676" cy="947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600">
                <a:solidFill>
                  <a:srgbClr val="17627E"/>
                </a:solidFill>
              </a:defRPr>
            </a:lvl1pPr>
          </a:lstStyle>
          <a:p>
            <a:pPr/>
            <a:r>
              <a:t>A Família de Deus</a:t>
            </a:r>
          </a:p>
        </p:txBody>
      </p:sp>
      <p:sp>
        <p:nvSpPr>
          <p:cNvPr id="161" name="TextBox 4"/>
          <p:cNvSpPr txBox="1"/>
          <p:nvPr/>
        </p:nvSpPr>
        <p:spPr>
          <a:xfrm>
            <a:off x="276043" y="2511143"/>
            <a:ext cx="7953676" cy="2216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16600">
                <a:solidFill>
                  <a:srgbClr val="006060"/>
                </a:solidFill>
              </a:defRPr>
            </a:lvl1pPr>
          </a:lstStyle>
          <a:p>
            <a:pPr/>
            <a:r>
              <a:t>IGREJA</a:t>
            </a:r>
          </a:p>
        </p:txBody>
      </p:sp>
      <p:sp>
        <p:nvSpPr>
          <p:cNvPr id="162" name="Down Arrow 1"/>
          <p:cNvSpPr/>
          <p:nvPr/>
        </p:nvSpPr>
        <p:spPr>
          <a:xfrm>
            <a:off x="3365143" y="1627670"/>
            <a:ext cx="1775476" cy="1085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rgbClr val="2AA893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1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2"/>
      <p:bldP build="whole" bldLvl="1" animBg="1" rev="0" advAuto="0" spid="161" grpId="3"/>
      <p:bldP build="whole" bldLvl="1" animBg="1" rev="0" advAuto="0" spid="16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O que é a Igreja.mp4" descr="O que é a Igreja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45423" y="0"/>
            <a:ext cx="6858001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544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6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